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ade Gamer" charset="1" panose="00000000000000000000"/>
      <p:regular r:id="rId16"/>
    </p:embeddedFont>
    <p:embeddedFont>
      <p:font typeface="Disket Mono" charset="1" panose="020B0509050000020004"/>
      <p:regular r:id="rId17"/>
    </p:embeddedFont>
    <p:embeddedFont>
      <p:font typeface="Garet" charset="1" panose="00000000000000000000"/>
      <p:regular r:id="rId18"/>
    </p:embeddedFont>
    <p:embeddedFont>
      <p:font typeface="Dreaming Outloud Script Italics" charset="1" panose="00000500000000000000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4.png" Type="http://schemas.openxmlformats.org/officeDocument/2006/relationships/image"/><Relationship Id="rId11" Target="../media/image85.svg" Type="http://schemas.openxmlformats.org/officeDocument/2006/relationships/image"/><Relationship Id="rId12" Target="../media/image86.png" Type="http://schemas.openxmlformats.org/officeDocument/2006/relationships/image"/><Relationship Id="rId13" Target="../media/image87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88.png" Type="http://schemas.openxmlformats.org/officeDocument/2006/relationships/image"/><Relationship Id="rId17" Target="../media/image89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6.png" Type="http://schemas.openxmlformats.org/officeDocument/2006/relationships/image"/><Relationship Id="rId20" Target="../media/image90.gif" Type="http://schemas.openxmlformats.org/officeDocument/2006/relationships/image"/><Relationship Id="rId3" Target="../media/image27.svg" Type="http://schemas.openxmlformats.org/officeDocument/2006/relationships/image"/><Relationship Id="rId4" Target="../media/image78.png" Type="http://schemas.openxmlformats.org/officeDocument/2006/relationships/image"/><Relationship Id="rId5" Target="../media/image79.svg" Type="http://schemas.openxmlformats.org/officeDocument/2006/relationships/image"/><Relationship Id="rId6" Target="../media/image80.png" Type="http://schemas.openxmlformats.org/officeDocument/2006/relationships/image"/><Relationship Id="rId7" Target="../media/image81.svg" Type="http://schemas.openxmlformats.org/officeDocument/2006/relationships/image"/><Relationship Id="rId8" Target="../media/image82.png" Type="http://schemas.openxmlformats.org/officeDocument/2006/relationships/image"/><Relationship Id="rId9" Target="../media/image8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12" Target="../media/image34.gif" Type="http://schemas.openxmlformats.org/officeDocument/2006/relationships/image"/><Relationship Id="rId13" Target="../media/image35.gif" Type="http://schemas.openxmlformats.org/officeDocument/2006/relationships/image"/><Relationship Id="rId14" Target="../media/image36.gif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6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6.png" Type="http://schemas.openxmlformats.org/officeDocument/2006/relationships/image"/><Relationship Id="rId20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jpe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53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2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jpeg" Type="http://schemas.openxmlformats.org/officeDocument/2006/relationships/image"/><Relationship Id="rId11" Target="../media/image59.png" Type="http://schemas.openxmlformats.org/officeDocument/2006/relationships/image"/><Relationship Id="rId12" Target="../media/image60.jpe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7.gif" Type="http://schemas.openxmlformats.org/officeDocument/2006/relationships/image"/><Relationship Id="rId13" Target="../media/image63.jpeg" Type="http://schemas.openxmlformats.org/officeDocument/2006/relationships/image"/><Relationship Id="rId14" Target="../media/image64.jpeg" Type="http://schemas.openxmlformats.org/officeDocument/2006/relationships/image"/><Relationship Id="rId15" Target="../media/image65.jpeg" Type="http://schemas.openxmlformats.org/officeDocument/2006/relationships/image"/><Relationship Id="rId16" Target="../media/image28.gif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5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2336" y="2573151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121409" y="187763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59069" y="716276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8089" y="715877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7158770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25300" y="1763785"/>
            <a:ext cx="5650752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Name of Game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1856" y="3594736"/>
            <a:ext cx="13564288" cy="308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CAPE FLATS CHRONICLES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000332"/>
            <a:ext cx="8429262" cy="3462097"/>
            <a:chOff x="0" y="0"/>
            <a:chExt cx="11239015" cy="46161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247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CREATORS OF THE CAPE FLATS CHHRONICLES THANKS YOU FOR LISTENING TO OUR PRESENTATION</a:t>
              </a: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63442" y="2439451"/>
            <a:ext cx="656399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PEOPLE WHO PARTICIPATED IN THE MAKING OF THE GAME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641761"/>
            <a:ext cx="3761295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Hakeem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Ben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Matt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Wandipa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269834"/>
            <a:ext cx="8560485" cy="3988466"/>
            <a:chOff x="0" y="0"/>
            <a:chExt cx="2254613" cy="1050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613" cy="1050460"/>
            </a:xfrm>
            <a:custGeom>
              <a:avLst/>
              <a:gdLst/>
              <a:ahLst/>
              <a:cxnLst/>
              <a:rect r="r" b="b" t="t" l="l"/>
              <a:pathLst>
                <a:path h="1050460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2941" t="0" r="-294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569882" y="571908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79030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true" flipV="false" rot="0">
            <a:off x="1573277" y="6347497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1"/>
                </a:lnTo>
                <a:lnTo>
                  <a:pt x="332532" y="310161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573277" y="7175517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2"/>
                </a:lnTo>
                <a:lnTo>
                  <a:pt x="332532" y="310162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1569882" y="7931583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1"/>
                </a:lnTo>
                <a:lnTo>
                  <a:pt x="332532" y="310161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57140" y="1700988"/>
            <a:ext cx="8632045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WHAT IS CAPE FLATS CHRONICLES?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92397" y="6398298"/>
            <a:ext cx="3770281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SET IN THE CAPE FLATS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62059" y="7160178"/>
            <a:ext cx="3770281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FOLLOW THE LIFE OF A TEENAGE GIRL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58663" y="7922058"/>
            <a:ext cx="3770281" cy="12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SURVIVE THE ISSUES THAT YOUR NIEBOURHOOD HAS SUCCUMB 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04603" y="5709559"/>
            <a:ext cx="3770281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STORY DRIVEN GAME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5996" y="2109124"/>
            <a:ext cx="6203304" cy="2384470"/>
            <a:chOff x="0" y="0"/>
            <a:chExt cx="1633792" cy="628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Agenda Page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76635" y="2109124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76635" y="6585369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20437" y="6738356"/>
            <a:ext cx="3533054" cy="2119832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4251" t="0" r="-4251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11248286" y="314785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055996" y="6606037"/>
            <a:ext cx="6203304" cy="2384470"/>
            <a:chOff x="0" y="0"/>
            <a:chExt cx="1633792" cy="628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1382300" y="722967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8"/>
                </a:lnTo>
                <a:lnTo>
                  <a:pt x="268029" y="249998"/>
                </a:lnTo>
                <a:lnTo>
                  <a:pt x="2680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1248286" y="366238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48286" y="8443823"/>
            <a:ext cx="441910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LEADS TO CRIMES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11382300" y="841299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19881" y="2217641"/>
            <a:ext cx="3331266" cy="2208774"/>
          </a:xfrm>
          <a:custGeom>
            <a:avLst/>
            <a:gdLst/>
            <a:ahLst/>
            <a:cxnLst/>
            <a:rect r="r" b="b" t="t" l="l"/>
            <a:pathLst>
              <a:path h="2208774" w="3331266">
                <a:moveTo>
                  <a:pt x="0" y="0"/>
                </a:moveTo>
                <a:lnTo>
                  <a:pt x="3331265" y="0"/>
                </a:lnTo>
                <a:lnTo>
                  <a:pt x="3331265" y="2208773"/>
                </a:lnTo>
                <a:lnTo>
                  <a:pt x="0" y="2208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4253" y="2412318"/>
            <a:ext cx="6449032" cy="43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7543">
                <a:solidFill>
                  <a:srgbClr val="FF63D8"/>
                </a:solidFill>
                <a:latin typeface="Arcade Gamer"/>
              </a:rPr>
              <a:t>PROBLEMS GAME IS SET TO ADRESS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6798" y="2204961"/>
            <a:ext cx="504250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Gang Violence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53854" y="6814383"/>
            <a:ext cx="504250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Poverty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55996" y="3099754"/>
            <a:ext cx="441910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NUMBERS GANGS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48286" y="3586881"/>
            <a:ext cx="4419108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NOTORIOUS IN THE CAPE FLATS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16314" y="7345146"/>
            <a:ext cx="4419108" cy="94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POVERTY IS A HUGE ISSUE WITHIN SOUTH AFRICA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5429" y="1602935"/>
            <a:ext cx="4322791" cy="1617108"/>
            <a:chOff x="0" y="0"/>
            <a:chExt cx="1138513" cy="42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STUDENTS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55429" y="4090871"/>
            <a:ext cx="4322791" cy="1617108"/>
            <a:chOff x="0" y="0"/>
            <a:chExt cx="1138513" cy="425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CASUAL GAMERS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6824" y="6574755"/>
            <a:ext cx="4322791" cy="1617108"/>
            <a:chOff x="0" y="0"/>
            <a:chExt cx="1138513" cy="425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STORY DRIVEN PLAYERS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36509" y="1602935"/>
            <a:ext cx="4824596" cy="1617108"/>
            <a:chOff x="0" y="0"/>
            <a:chExt cx="1270675" cy="4259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0675" cy="425905"/>
            </a:xfrm>
            <a:custGeom>
              <a:avLst/>
              <a:gdLst/>
              <a:ahLst/>
              <a:cxnLst/>
              <a:rect r="r" b="b" t="t" l="l"/>
              <a:pathLst>
                <a:path h="425905" w="1270675">
                  <a:moveTo>
                    <a:pt x="78629" y="0"/>
                  </a:moveTo>
                  <a:lnTo>
                    <a:pt x="1192046" y="0"/>
                  </a:lnTo>
                  <a:cubicBezTo>
                    <a:pt x="1212900" y="0"/>
                    <a:pt x="1232900" y="8284"/>
                    <a:pt x="1247645" y="23030"/>
                  </a:cubicBezTo>
                  <a:cubicBezTo>
                    <a:pt x="1262391" y="37776"/>
                    <a:pt x="1270675" y="57775"/>
                    <a:pt x="1270675" y="78629"/>
                  </a:cubicBezTo>
                  <a:lnTo>
                    <a:pt x="1270675" y="347276"/>
                  </a:lnTo>
                  <a:cubicBezTo>
                    <a:pt x="1270675" y="368130"/>
                    <a:pt x="1262391" y="388129"/>
                    <a:pt x="1247645" y="402875"/>
                  </a:cubicBezTo>
                  <a:cubicBezTo>
                    <a:pt x="1232900" y="417621"/>
                    <a:pt x="1212900" y="425905"/>
                    <a:pt x="1192046" y="425905"/>
                  </a:cubicBezTo>
                  <a:lnTo>
                    <a:pt x="78629" y="425905"/>
                  </a:lnTo>
                  <a:cubicBezTo>
                    <a:pt x="57775" y="425905"/>
                    <a:pt x="37776" y="417621"/>
                    <a:pt x="23030" y="402875"/>
                  </a:cubicBezTo>
                  <a:cubicBezTo>
                    <a:pt x="8284" y="388129"/>
                    <a:pt x="0" y="368130"/>
                    <a:pt x="0" y="347276"/>
                  </a:cubicBezTo>
                  <a:lnTo>
                    <a:pt x="0" y="78629"/>
                  </a:lnTo>
                  <a:cubicBezTo>
                    <a:pt x="0" y="57775"/>
                    <a:pt x="8284" y="37776"/>
                    <a:pt x="23030" y="23030"/>
                  </a:cubicBezTo>
                  <a:cubicBezTo>
                    <a:pt x="37776" y="8284"/>
                    <a:pt x="57775" y="0"/>
                    <a:pt x="7862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0675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TEACHERS/EDUCATORS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36509" y="4090871"/>
            <a:ext cx="4322791" cy="1617108"/>
            <a:chOff x="0" y="0"/>
            <a:chExt cx="1138513" cy="4259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YOUNG ADULTS 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15-30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51853" y="4090871"/>
            <a:ext cx="6275807" cy="4086047"/>
          </a:xfrm>
          <a:custGeom>
            <a:avLst/>
            <a:gdLst/>
            <a:ahLst/>
            <a:cxnLst/>
            <a:rect r="r" b="b" t="t" l="l"/>
            <a:pathLst>
              <a:path h="4086047" w="6275807">
                <a:moveTo>
                  <a:pt x="0" y="0"/>
                </a:moveTo>
                <a:lnTo>
                  <a:pt x="6275807" y="0"/>
                </a:lnTo>
                <a:lnTo>
                  <a:pt x="6275807" y="4086047"/>
                </a:lnTo>
                <a:lnTo>
                  <a:pt x="0" y="4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58702" y="377720"/>
            <a:ext cx="3682341" cy="2450431"/>
          </a:xfrm>
          <a:custGeom>
            <a:avLst/>
            <a:gdLst/>
            <a:ahLst/>
            <a:cxnLst/>
            <a:rect r="r" b="b" t="t" l="l"/>
            <a:pathLst>
              <a:path h="2450431" w="3682341">
                <a:moveTo>
                  <a:pt x="0" y="0"/>
                </a:moveTo>
                <a:lnTo>
                  <a:pt x="3682341" y="0"/>
                </a:lnTo>
                <a:lnTo>
                  <a:pt x="3682341" y="2450430"/>
                </a:lnTo>
                <a:lnTo>
                  <a:pt x="0" y="2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8633" y="9052878"/>
            <a:ext cx="624037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People, the targets our game is aimed for.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633" y="1019175"/>
            <a:ext cx="7673243" cy="277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361">
                <a:solidFill>
                  <a:srgbClr val="FF63D8"/>
                </a:solidFill>
                <a:latin typeface="Arcade Gamer"/>
              </a:rPr>
              <a:t>TARGET AUDIENCE &amp; DEMOGRAPHIC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3162081" cy="1740865"/>
            <a:chOff x="0" y="0"/>
            <a:chExt cx="832811" cy="458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811" cy="458499"/>
            </a:xfrm>
            <a:custGeom>
              <a:avLst/>
              <a:gdLst/>
              <a:ahLst/>
              <a:cxnLst/>
              <a:rect r="r" b="b" t="t" l="l"/>
              <a:pathLst>
                <a:path h="458499" w="832811">
                  <a:moveTo>
                    <a:pt x="119970" y="0"/>
                  </a:moveTo>
                  <a:lnTo>
                    <a:pt x="712842" y="0"/>
                  </a:lnTo>
                  <a:cubicBezTo>
                    <a:pt x="779099" y="0"/>
                    <a:pt x="832811" y="53712"/>
                    <a:pt x="832811" y="119970"/>
                  </a:cubicBezTo>
                  <a:lnTo>
                    <a:pt x="832811" y="338530"/>
                  </a:lnTo>
                  <a:cubicBezTo>
                    <a:pt x="832811" y="404787"/>
                    <a:pt x="779099" y="458499"/>
                    <a:pt x="712842" y="458499"/>
                  </a:cubicBezTo>
                  <a:lnTo>
                    <a:pt x="119970" y="458499"/>
                  </a:lnTo>
                  <a:cubicBezTo>
                    <a:pt x="53712" y="458499"/>
                    <a:pt x="0" y="404787"/>
                    <a:pt x="0" y="338530"/>
                  </a:cubicBezTo>
                  <a:lnTo>
                    <a:pt x="0" y="119970"/>
                  </a:lnTo>
                  <a:cubicBezTo>
                    <a:pt x="0" y="53712"/>
                    <a:pt x="53712" y="0"/>
                    <a:pt x="11997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32811" cy="5156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Poverty.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81828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166864" y="4200989"/>
            <a:ext cx="4724133" cy="2834480"/>
            <a:chOff x="0" y="0"/>
            <a:chExt cx="6350000" cy="381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0"/>
              <a:stretch>
                <a:fillRect l="0" t="-6037" r="0" b="-603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166864" y="1028700"/>
            <a:ext cx="4724133" cy="2834480"/>
            <a:chOff x="0" y="0"/>
            <a:chExt cx="635000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0" t="-12500" r="0" b="-125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252531" y="1081556"/>
            <a:ext cx="6006769" cy="600676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38333" t="0" r="-3833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71289" y="7420732"/>
            <a:ext cx="3162081" cy="1740865"/>
            <a:chOff x="0" y="0"/>
            <a:chExt cx="832811" cy="4584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2811" cy="458499"/>
            </a:xfrm>
            <a:custGeom>
              <a:avLst/>
              <a:gdLst/>
              <a:ahLst/>
              <a:cxnLst/>
              <a:rect r="r" b="b" t="t" l="l"/>
              <a:pathLst>
                <a:path h="458499" w="832811">
                  <a:moveTo>
                    <a:pt x="119970" y="0"/>
                  </a:moveTo>
                  <a:lnTo>
                    <a:pt x="712842" y="0"/>
                  </a:lnTo>
                  <a:cubicBezTo>
                    <a:pt x="779099" y="0"/>
                    <a:pt x="832811" y="53712"/>
                    <a:pt x="832811" y="119970"/>
                  </a:cubicBezTo>
                  <a:lnTo>
                    <a:pt x="832811" y="338530"/>
                  </a:lnTo>
                  <a:cubicBezTo>
                    <a:pt x="832811" y="404787"/>
                    <a:pt x="779099" y="458499"/>
                    <a:pt x="712842" y="458499"/>
                  </a:cubicBezTo>
                  <a:lnTo>
                    <a:pt x="119970" y="458499"/>
                  </a:lnTo>
                  <a:cubicBezTo>
                    <a:pt x="53712" y="458499"/>
                    <a:pt x="0" y="404787"/>
                    <a:pt x="0" y="338530"/>
                  </a:cubicBezTo>
                  <a:lnTo>
                    <a:pt x="0" y="119970"/>
                  </a:lnTo>
                  <a:cubicBezTo>
                    <a:pt x="0" y="53712"/>
                    <a:pt x="53712" y="0"/>
                    <a:pt x="11997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32811" cy="5156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Crime.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0358527" y="8134500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771545" y="7331698"/>
            <a:ext cx="3942666" cy="2159965"/>
            <a:chOff x="0" y="0"/>
            <a:chExt cx="1038398" cy="5688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8398" cy="568880"/>
            </a:xfrm>
            <a:custGeom>
              <a:avLst/>
              <a:gdLst/>
              <a:ahLst/>
              <a:cxnLst/>
              <a:rect r="r" b="b" t="t" l="l"/>
              <a:pathLst>
                <a:path h="568880" w="1038398">
                  <a:moveTo>
                    <a:pt x="96218" y="0"/>
                  </a:moveTo>
                  <a:lnTo>
                    <a:pt x="942180" y="0"/>
                  </a:lnTo>
                  <a:cubicBezTo>
                    <a:pt x="967698" y="0"/>
                    <a:pt x="992172" y="10137"/>
                    <a:pt x="1010216" y="28181"/>
                  </a:cubicBezTo>
                  <a:cubicBezTo>
                    <a:pt x="1028260" y="46226"/>
                    <a:pt x="1038398" y="70699"/>
                    <a:pt x="1038398" y="96218"/>
                  </a:cubicBezTo>
                  <a:lnTo>
                    <a:pt x="1038398" y="472662"/>
                  </a:lnTo>
                  <a:cubicBezTo>
                    <a:pt x="1038398" y="525802"/>
                    <a:pt x="995320" y="568880"/>
                    <a:pt x="942180" y="568880"/>
                  </a:cubicBezTo>
                  <a:lnTo>
                    <a:pt x="96218" y="568880"/>
                  </a:lnTo>
                  <a:cubicBezTo>
                    <a:pt x="70699" y="568880"/>
                    <a:pt x="46226" y="558743"/>
                    <a:pt x="28181" y="540698"/>
                  </a:cubicBezTo>
                  <a:cubicBezTo>
                    <a:pt x="10137" y="522654"/>
                    <a:pt x="0" y="498181"/>
                    <a:pt x="0" y="472662"/>
                  </a:cubicBezTo>
                  <a:lnTo>
                    <a:pt x="0" y="96218"/>
                  </a:lnTo>
                  <a:cubicBezTo>
                    <a:pt x="0" y="70699"/>
                    <a:pt x="10137" y="46226"/>
                    <a:pt x="28181" y="28181"/>
                  </a:cubicBezTo>
                  <a:cubicBezTo>
                    <a:pt x="46226" y="10137"/>
                    <a:pt x="70699" y="0"/>
                    <a:pt x="9621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038398" cy="62603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Unhealthy Conditions.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14087951" y="802618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85165" y="6221095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296090"/>
            <a:ext cx="6166864" cy="28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7"/>
              </a:lnSpc>
            </a:pPr>
            <a:r>
              <a:rPr lang="en-US" sz="13607">
                <a:solidFill>
                  <a:srgbClr val="FDB3FD"/>
                </a:solidFill>
                <a:latin typeface="Dreaming Outloud Script Italics"/>
              </a:rPr>
              <a:t>Game Setting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5048250"/>
            <a:ext cx="61668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The Cape Flats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11092436" cy="1837568"/>
            <a:chOff x="0" y="0"/>
            <a:chExt cx="2921465" cy="483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1465" cy="483969"/>
            </a:xfrm>
            <a:custGeom>
              <a:avLst/>
              <a:gdLst/>
              <a:ahLst/>
              <a:cxnLst/>
              <a:rect r="r" b="b" t="t" l="l"/>
              <a:pathLst>
                <a:path h="483969" w="2921465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21465" cy="541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062347" y="5307076"/>
            <a:ext cx="2117461" cy="2520787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942053" y="4224301"/>
            <a:ext cx="4724133" cy="2834480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l="-3173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942053" y="1028700"/>
            <a:ext cx="4724133" cy="2834480"/>
            <a:chOff x="0" y="0"/>
            <a:chExt cx="6350000" cy="381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1538" t="0" r="-153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077243" y="1028700"/>
            <a:ext cx="6424339" cy="6059625"/>
            <a:chOff x="0" y="0"/>
            <a:chExt cx="6732191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3219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732191">
                  <a:moveTo>
                    <a:pt x="6058972" y="6350000"/>
                  </a:moveTo>
                  <a:lnTo>
                    <a:pt x="673219" y="6350000"/>
                  </a:lnTo>
                  <a:cubicBezTo>
                    <a:pt x="301602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01602" y="0"/>
                    <a:pt x="673219" y="0"/>
                  </a:cubicBezTo>
                  <a:lnTo>
                    <a:pt x="6058972" y="0"/>
                  </a:lnTo>
                  <a:cubicBezTo>
                    <a:pt x="6430589" y="0"/>
                    <a:pt x="6732191" y="284480"/>
                    <a:pt x="6732191" y="635000"/>
                  </a:cubicBezTo>
                  <a:lnTo>
                    <a:pt x="6732191" y="5715000"/>
                  </a:lnTo>
                  <a:cubicBezTo>
                    <a:pt x="6732191" y="6065520"/>
                    <a:pt x="6430589" y="6350000"/>
                    <a:pt x="6058972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-33318" t="0" r="-33318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507528" y="3720514"/>
            <a:ext cx="1227099" cy="1310337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true" flipV="false" rot="0">
            <a:off x="9725295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9725295" y="823217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3705233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6446" y="1968895"/>
            <a:ext cx="4469263" cy="154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1"/>
              </a:lnSpc>
            </a:pPr>
            <a:r>
              <a:rPr lang="en-US" sz="7417">
                <a:solidFill>
                  <a:srgbClr val="FDB3FD"/>
                </a:solidFill>
                <a:latin typeface="Dreaming Outloud Script Italics"/>
              </a:rPr>
              <a:t>Gameplay Mechanics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93493" y="7652515"/>
            <a:ext cx="3031802" cy="95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Interactive Narrative Adventure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66864" y="9559290"/>
            <a:ext cx="11092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isket Mono"/>
              </a:rPr>
              <a:t>Your paragraph text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97181" y="7716007"/>
            <a:ext cx="3031802" cy="3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Stats based Game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97181" y="8209549"/>
            <a:ext cx="3031802" cy="63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Acquire tasks from Npc’s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41161" y="7671932"/>
            <a:ext cx="3031802" cy="3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Decision-Making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0852" y="4170622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4223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CA IDEAS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01396" y="4469898"/>
            <a:ext cx="2516448" cy="962025"/>
            <a:chOff x="0" y="0"/>
            <a:chExt cx="1229054" cy="4698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054" cy="469861"/>
            </a:xfrm>
            <a:custGeom>
              <a:avLst/>
              <a:gdLst/>
              <a:ahLst/>
              <a:cxnLst/>
              <a:rect r="r" b="b" t="t" l="l"/>
              <a:pathLst>
                <a:path h="469861" w="1229054">
                  <a:moveTo>
                    <a:pt x="61531" y="0"/>
                  </a:moveTo>
                  <a:lnTo>
                    <a:pt x="1167523" y="0"/>
                  </a:lnTo>
                  <a:cubicBezTo>
                    <a:pt x="1183842" y="0"/>
                    <a:pt x="1199493" y="6483"/>
                    <a:pt x="1211032" y="18022"/>
                  </a:cubicBezTo>
                  <a:cubicBezTo>
                    <a:pt x="1222571" y="29561"/>
                    <a:pt x="1229054" y="45212"/>
                    <a:pt x="1229054" y="61531"/>
                  </a:cubicBezTo>
                  <a:lnTo>
                    <a:pt x="1229054" y="408330"/>
                  </a:lnTo>
                  <a:cubicBezTo>
                    <a:pt x="1229054" y="424649"/>
                    <a:pt x="1222571" y="440300"/>
                    <a:pt x="1211032" y="451839"/>
                  </a:cubicBezTo>
                  <a:cubicBezTo>
                    <a:pt x="1199493" y="463378"/>
                    <a:pt x="1183842" y="469861"/>
                    <a:pt x="1167523" y="469861"/>
                  </a:cubicBezTo>
                  <a:lnTo>
                    <a:pt x="61531" y="469861"/>
                  </a:lnTo>
                  <a:cubicBezTo>
                    <a:pt x="45212" y="469861"/>
                    <a:pt x="29561" y="463378"/>
                    <a:pt x="18022" y="451839"/>
                  </a:cubicBezTo>
                  <a:cubicBezTo>
                    <a:pt x="6483" y="440300"/>
                    <a:pt x="0" y="424649"/>
                    <a:pt x="0" y="408330"/>
                  </a:cubicBezTo>
                  <a:lnTo>
                    <a:pt x="0" y="61531"/>
                  </a:lnTo>
                  <a:cubicBezTo>
                    <a:pt x="0" y="45212"/>
                    <a:pt x="6483" y="29561"/>
                    <a:pt x="18022" y="18022"/>
                  </a:cubicBezTo>
                  <a:cubicBezTo>
                    <a:pt x="29561" y="6483"/>
                    <a:pt x="45212" y="0"/>
                    <a:pt x="61531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29054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Gunshot Sounds/ Taxi’s Hooting etc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5752" y="2806191"/>
            <a:ext cx="2511007" cy="962025"/>
            <a:chOff x="0" y="0"/>
            <a:chExt cx="1226396" cy="4698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6396" cy="469861"/>
            </a:xfrm>
            <a:custGeom>
              <a:avLst/>
              <a:gdLst/>
              <a:ahLst/>
              <a:cxnLst/>
              <a:rect r="r" b="b" t="t" l="l"/>
              <a:pathLst>
                <a:path h="469861" w="1226396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408197"/>
                  </a:lnTo>
                  <a:cubicBezTo>
                    <a:pt x="1226396" y="442253"/>
                    <a:pt x="1198788" y="469861"/>
                    <a:pt x="1164732" y="469861"/>
                  </a:cubicBezTo>
                  <a:lnTo>
                    <a:pt x="61664" y="469861"/>
                  </a:lnTo>
                  <a:cubicBezTo>
                    <a:pt x="45310" y="469861"/>
                    <a:pt x="29625" y="463364"/>
                    <a:pt x="18061" y="451800"/>
                  </a:cubicBezTo>
                  <a:cubicBezTo>
                    <a:pt x="6497" y="440236"/>
                    <a:pt x="0" y="424551"/>
                    <a:pt x="0" y="408197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26396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Nitty Gritty Environment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2488" y="6360579"/>
            <a:ext cx="2779962" cy="959071"/>
            <a:chOff x="0" y="0"/>
            <a:chExt cx="1357756" cy="4684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Shacks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76826" y="6153941"/>
            <a:ext cx="2204140" cy="1228725"/>
            <a:chOff x="0" y="0"/>
            <a:chExt cx="1076520" cy="600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6520" cy="600119"/>
            </a:xfrm>
            <a:custGeom>
              <a:avLst/>
              <a:gdLst/>
              <a:ahLst/>
              <a:cxnLst/>
              <a:rect r="r" b="b" t="t" l="l"/>
              <a:pathLst>
                <a:path h="600119" w="1076520">
                  <a:moveTo>
                    <a:pt x="70249" y="0"/>
                  </a:moveTo>
                  <a:lnTo>
                    <a:pt x="1006271" y="0"/>
                  </a:lnTo>
                  <a:cubicBezTo>
                    <a:pt x="1045069" y="0"/>
                    <a:pt x="1076520" y="31452"/>
                    <a:pt x="1076520" y="70249"/>
                  </a:cubicBezTo>
                  <a:lnTo>
                    <a:pt x="1076520" y="529870"/>
                  </a:lnTo>
                  <a:cubicBezTo>
                    <a:pt x="1076520" y="548502"/>
                    <a:pt x="1069119" y="566370"/>
                    <a:pt x="1055945" y="579544"/>
                  </a:cubicBezTo>
                  <a:cubicBezTo>
                    <a:pt x="1042770" y="592718"/>
                    <a:pt x="1024902" y="600119"/>
                    <a:pt x="1006271" y="600119"/>
                  </a:cubicBezTo>
                  <a:lnTo>
                    <a:pt x="70249" y="600119"/>
                  </a:lnTo>
                  <a:cubicBezTo>
                    <a:pt x="31452" y="600119"/>
                    <a:pt x="0" y="568668"/>
                    <a:pt x="0" y="529870"/>
                  </a:cubicBezTo>
                  <a:lnTo>
                    <a:pt x="0" y="70249"/>
                  </a:lnTo>
                  <a:cubicBezTo>
                    <a:pt x="0" y="31452"/>
                    <a:pt x="31452" y="0"/>
                    <a:pt x="7024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76520" cy="628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Npc’s will convey a lower class appearance 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4654085" y="4920782"/>
            <a:ext cx="1524810" cy="123315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9417844" y="4931996"/>
            <a:ext cx="1713008" cy="1090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3521033" y="3768216"/>
            <a:ext cx="337179" cy="4024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12892469" y="5670942"/>
            <a:ext cx="0" cy="68963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4948415" y="102870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Shacks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4745596" y="1924185"/>
            <a:ext cx="888108" cy="8820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380855" y="1028700"/>
            <a:ext cx="2272258" cy="962025"/>
            <a:chOff x="0" y="0"/>
            <a:chExt cx="1109790" cy="4698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Set in the Western Cape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 flipV="true">
            <a:off x="12989007" y="1990725"/>
            <a:ext cx="800225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6690933" y="976139"/>
            <a:ext cx="2272258" cy="895485"/>
            <a:chOff x="0" y="0"/>
            <a:chExt cx="1109790" cy="4373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Low Poly style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63192" y="2806191"/>
            <a:ext cx="2272258" cy="895485"/>
            <a:chOff x="0" y="0"/>
            <a:chExt cx="1109790" cy="4373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Cape Flats 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8963192" y="1444674"/>
            <a:ext cx="2417663" cy="4424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10719936" y="1990725"/>
            <a:ext cx="1130317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8211922" y="6370611"/>
            <a:ext cx="2272258" cy="1228725"/>
            <a:chOff x="0" y="0"/>
            <a:chExt cx="1109790" cy="6001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600119"/>
            </a:xfrm>
            <a:custGeom>
              <a:avLst/>
              <a:gdLst/>
              <a:ahLst/>
              <a:cxnLst/>
              <a:rect r="r" b="b" t="t" l="l"/>
              <a:pathLst>
                <a:path h="600119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531976"/>
                  </a:lnTo>
                  <a:cubicBezTo>
                    <a:pt x="1109790" y="569611"/>
                    <a:pt x="1079281" y="600119"/>
                    <a:pt x="1041647" y="600119"/>
                  </a:cubicBezTo>
                  <a:lnTo>
                    <a:pt x="68143" y="600119"/>
                  </a:lnTo>
                  <a:cubicBezTo>
                    <a:pt x="30509" y="600119"/>
                    <a:pt x="0" y="569611"/>
                    <a:pt x="0" y="531976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09790" cy="628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People in our world will cultivate our environment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10484181" y="6840115"/>
            <a:ext cx="1018307" cy="6846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3906637" y="8376462"/>
            <a:ext cx="2272258" cy="895485"/>
            <a:chOff x="0" y="0"/>
            <a:chExt cx="1109790" cy="4373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Cape Flats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3412175" y="7319650"/>
            <a:ext cx="1145342" cy="1056812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6512397" y="8331580"/>
            <a:ext cx="2272258" cy="895485"/>
            <a:chOff x="0" y="0"/>
            <a:chExt cx="1109790" cy="43736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Homeless people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44796" y="8376462"/>
            <a:ext cx="2272258" cy="895485"/>
            <a:chOff x="0" y="0"/>
            <a:chExt cx="1109790" cy="43736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Dirty roads 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H="true">
            <a:off x="8072607" y="7599336"/>
            <a:ext cx="693548" cy="73224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10027097" y="7599336"/>
            <a:ext cx="858946" cy="7771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2446085" y="4603800"/>
            <a:ext cx="1865451" cy="769923"/>
          </a:xfrm>
          <a:custGeom>
            <a:avLst/>
            <a:gdLst/>
            <a:ahLst/>
            <a:cxnLst/>
            <a:rect r="r" b="b" t="t" l="l"/>
            <a:pathLst>
              <a:path h="769923" w="1865451">
                <a:moveTo>
                  <a:pt x="0" y="0"/>
                </a:moveTo>
                <a:lnTo>
                  <a:pt x="1865451" y="0"/>
                </a:lnTo>
                <a:lnTo>
                  <a:pt x="1865451" y="769923"/>
                </a:lnTo>
                <a:lnTo>
                  <a:pt x="0" y="76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703596" y="5157564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8"/>
                </a:lnTo>
                <a:lnTo>
                  <a:pt x="0" y="43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388685" y="1423881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347992" y="5471532"/>
            <a:ext cx="6096000" cy="1163782"/>
          </a:xfrm>
          <a:custGeom>
            <a:avLst/>
            <a:gdLst/>
            <a:ahLst/>
            <a:cxnLst/>
            <a:rect r="r" b="b" t="t" l="l"/>
            <a:pathLst>
              <a:path h="1163782" w="6096000">
                <a:moveTo>
                  <a:pt x="0" y="0"/>
                </a:moveTo>
                <a:lnTo>
                  <a:pt x="6096000" y="0"/>
                </a:lnTo>
                <a:lnTo>
                  <a:pt x="6096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245224" y="3464198"/>
            <a:ext cx="6267173" cy="95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8498">
                <a:solidFill>
                  <a:srgbClr val="FDB3FD"/>
                </a:solidFill>
                <a:latin typeface="Dreaming Outloud Script Italics"/>
              </a:rPr>
              <a:t>Concept 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62020" y="1028700"/>
            <a:ext cx="4253419" cy="3004129"/>
          </a:xfrm>
          <a:custGeom>
            <a:avLst/>
            <a:gdLst/>
            <a:ahLst/>
            <a:cxnLst/>
            <a:rect r="r" b="b" t="t" l="l"/>
            <a:pathLst>
              <a:path h="3004129" w="4253419">
                <a:moveTo>
                  <a:pt x="0" y="0"/>
                </a:moveTo>
                <a:lnTo>
                  <a:pt x="4253419" y="0"/>
                </a:lnTo>
                <a:lnTo>
                  <a:pt x="4253419" y="3004129"/>
                </a:lnTo>
                <a:lnTo>
                  <a:pt x="0" y="30041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44439" y="1028700"/>
            <a:ext cx="4244543" cy="3004129"/>
          </a:xfrm>
          <a:custGeom>
            <a:avLst/>
            <a:gdLst/>
            <a:ahLst/>
            <a:cxnLst/>
            <a:rect r="r" b="b" t="t" l="l"/>
            <a:pathLst>
              <a:path h="3004129" w="4244543">
                <a:moveTo>
                  <a:pt x="0" y="0"/>
                </a:moveTo>
                <a:lnTo>
                  <a:pt x="4244543" y="0"/>
                </a:lnTo>
                <a:lnTo>
                  <a:pt x="4244543" y="3004129"/>
                </a:lnTo>
                <a:lnTo>
                  <a:pt x="0" y="300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62020" y="4601311"/>
            <a:ext cx="4253419" cy="2991535"/>
          </a:xfrm>
          <a:custGeom>
            <a:avLst/>
            <a:gdLst/>
            <a:ahLst/>
            <a:cxnLst/>
            <a:rect r="r" b="b" t="t" l="l"/>
            <a:pathLst>
              <a:path h="2991535" w="4253419">
                <a:moveTo>
                  <a:pt x="0" y="0"/>
                </a:moveTo>
                <a:lnTo>
                  <a:pt x="4253419" y="0"/>
                </a:lnTo>
                <a:lnTo>
                  <a:pt x="4253419" y="2991534"/>
                </a:lnTo>
                <a:lnTo>
                  <a:pt x="0" y="29915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644439" y="4601311"/>
            <a:ext cx="4244543" cy="2991535"/>
          </a:xfrm>
          <a:custGeom>
            <a:avLst/>
            <a:gdLst/>
            <a:ahLst/>
            <a:cxnLst/>
            <a:rect r="r" b="b" t="t" l="l"/>
            <a:pathLst>
              <a:path h="2991535" w="4244543">
                <a:moveTo>
                  <a:pt x="0" y="0"/>
                </a:moveTo>
                <a:lnTo>
                  <a:pt x="4244543" y="0"/>
                </a:lnTo>
                <a:lnTo>
                  <a:pt x="4244543" y="2991534"/>
                </a:lnTo>
                <a:lnTo>
                  <a:pt x="0" y="29915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414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495030"/>
            <a:ext cx="607310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Simple Sketches on how the buildings will look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09650"/>
            <a:ext cx="6073108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BUILDING CONCEPT IDEAS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DAGIYZwjaVw</dc:identifier>
  <dcterms:modified xsi:type="dcterms:W3CDTF">2011-08-01T06:04:30Z</dcterms:modified>
  <cp:revision>1</cp:revision>
  <dc:title>Cape Flats Chronicles</dc:title>
</cp:coreProperties>
</file>